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 smtClean="0"/>
              <a:t> 按一下以編輯母片子標題樣式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034676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399289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7204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106548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841390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613131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90521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48586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5592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300572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64757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0BC78-980A-F349-AB74-F72E565A7516}" type="datetimeFigureOut">
              <a:rPr kumimoji="1" lang="zh-TW" altLang="en-US" smtClean="0"/>
              <a:t>2015/5/8</a:t>
            </a:fld>
            <a:endParaRPr kumimoji="1"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17DCC-2C24-AF43-996C-44A55C0D61C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27930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The Fate of Intensifying words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>
                <a:solidFill>
                  <a:schemeClr val="tx1"/>
                </a:solidFill>
              </a:rPr>
              <a:t>102501060 Andy Chen</a:t>
            </a:r>
            <a:br>
              <a:rPr kumimoji="1" lang="en-US" altLang="zh-TW" dirty="0" smtClean="0">
                <a:solidFill>
                  <a:schemeClr val="tx1"/>
                </a:solidFill>
              </a:rPr>
            </a:br>
            <a:r>
              <a:rPr kumimoji="1" lang="en-US" altLang="zh-TW" dirty="0" smtClean="0">
                <a:solidFill>
                  <a:schemeClr val="tx1"/>
                </a:solidFill>
              </a:rPr>
              <a:t>100501070</a:t>
            </a:r>
            <a:r>
              <a:rPr kumimoji="1" lang="zh-TW" altLang="en-US" dirty="0" smtClean="0">
                <a:solidFill>
                  <a:schemeClr val="tx1"/>
                </a:solidFill>
              </a:rPr>
              <a:t> </a:t>
            </a:r>
            <a:r>
              <a:rPr kumimoji="1" lang="en-US" altLang="zh-TW" dirty="0" smtClean="0">
                <a:solidFill>
                  <a:schemeClr val="tx1"/>
                </a:solidFill>
              </a:rPr>
              <a:t>Eunice</a:t>
            </a:r>
            <a:r>
              <a:rPr kumimoji="1" lang="zh-TW" altLang="en-US" dirty="0" smtClean="0">
                <a:solidFill>
                  <a:schemeClr val="tx1"/>
                </a:solidFill>
              </a:rPr>
              <a:t> </a:t>
            </a:r>
            <a:r>
              <a:rPr kumimoji="1" lang="en-US" altLang="zh-TW" dirty="0" smtClean="0">
                <a:solidFill>
                  <a:schemeClr val="tx1"/>
                </a:solidFill>
              </a:rPr>
              <a:t>Chen</a:t>
            </a:r>
            <a:endParaRPr kumimoji="1"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318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Intensifiers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Adverbs of degree</a:t>
            </a:r>
          </a:p>
          <a:p>
            <a:r>
              <a:rPr lang="en-US" altLang="zh-TW" dirty="0" smtClean="0"/>
              <a:t>Often replaced with other words in history due to their frequent use</a:t>
            </a:r>
          </a:p>
          <a:p>
            <a:r>
              <a:rPr lang="en-US" altLang="zh-TW" dirty="0" smtClean="0"/>
              <a:t>The intensifying function wears off when the word becomes too common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68083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Examples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From ME to </a:t>
            </a:r>
            <a:r>
              <a:rPr lang="en-US" altLang="zh-TW" dirty="0" err="1" smtClean="0"/>
              <a:t>ModE</a:t>
            </a:r>
            <a:r>
              <a:rPr lang="en-US" altLang="zh-TW" dirty="0" smtClean="0"/>
              <a:t>:</a:t>
            </a:r>
            <a:br>
              <a:rPr lang="en-US" altLang="zh-TW" dirty="0" smtClean="0"/>
            </a:br>
            <a:r>
              <a:rPr lang="en-US" altLang="zh-TW" dirty="0" smtClean="0"/>
              <a:t>1. </a:t>
            </a:r>
            <a:r>
              <a:rPr lang="en-US" altLang="zh-TW" dirty="0" err="1" smtClean="0"/>
              <a:t>verray</a:t>
            </a:r>
            <a:r>
              <a:rPr lang="en-US" altLang="zh-TW" dirty="0" smtClean="0"/>
              <a:t> (</a:t>
            </a:r>
            <a:r>
              <a:rPr lang="en-US" altLang="zh-TW" dirty="0" err="1" smtClean="0"/>
              <a:t>ModE</a:t>
            </a:r>
            <a:r>
              <a:rPr lang="en-US" altLang="zh-TW" dirty="0" smtClean="0"/>
              <a:t> very) </a:t>
            </a:r>
            <a:br>
              <a:rPr lang="en-US" altLang="zh-TW" dirty="0" smtClean="0"/>
            </a:br>
            <a:r>
              <a:rPr lang="en-US" altLang="zh-TW" dirty="0" smtClean="0"/>
              <a:t>   “truly”</a:t>
            </a:r>
            <a:r>
              <a:rPr lang="zh-TW" altLang="en-US" dirty="0" smtClean="0"/>
              <a:t>→ </a:t>
            </a:r>
            <a:r>
              <a:rPr lang="en-US" altLang="zh-TW" dirty="0" smtClean="0"/>
              <a:t>intensifier (adj. form retains “truly”)</a:t>
            </a:r>
            <a:br>
              <a:rPr lang="en-US" altLang="zh-TW" dirty="0" smtClean="0"/>
            </a:br>
            <a:r>
              <a:rPr lang="en-US" altLang="zh-TW" dirty="0" smtClean="0"/>
              <a:t>2. full</a:t>
            </a:r>
            <a:br>
              <a:rPr lang="en-US" altLang="zh-TW" dirty="0" smtClean="0"/>
            </a:br>
            <a:r>
              <a:rPr lang="en-US" altLang="zh-TW" dirty="0" smtClean="0"/>
              <a:t>     intensifier</a:t>
            </a:r>
            <a:r>
              <a:rPr lang="zh-TW" altLang="en-US" dirty="0" smtClean="0"/>
              <a:t>→ </a:t>
            </a:r>
            <a:r>
              <a:rPr lang="en-US" altLang="zh-TW" dirty="0" smtClean="0"/>
              <a:t>“not empty”</a:t>
            </a:r>
            <a:br>
              <a:rPr lang="en-US" altLang="zh-TW" dirty="0" smtClean="0"/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88065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Examples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3</a:t>
            </a:r>
            <a:r>
              <a:rPr lang="en-US" altLang="zh-TW" dirty="0"/>
              <a:t>. right</a:t>
            </a:r>
            <a:br>
              <a:rPr lang="en-US" altLang="zh-TW" dirty="0"/>
            </a:br>
            <a:r>
              <a:rPr lang="en-US" altLang="zh-TW" dirty="0"/>
              <a:t>     intensifier</a:t>
            </a:r>
            <a:r>
              <a:rPr lang="zh-TW" altLang="en-US" dirty="0"/>
              <a:t>→ </a:t>
            </a:r>
            <a:r>
              <a:rPr lang="en-US" altLang="zh-TW" dirty="0"/>
              <a:t>“correct”</a:t>
            </a:r>
            <a:br>
              <a:rPr lang="en-US" altLang="zh-TW" dirty="0"/>
            </a:br>
            <a:r>
              <a:rPr lang="en-US" altLang="zh-TW" dirty="0" smtClean="0"/>
              <a:t>4</a:t>
            </a:r>
            <a:r>
              <a:rPr lang="en-US" altLang="zh-TW" dirty="0"/>
              <a:t>. </a:t>
            </a:r>
            <a:r>
              <a:rPr lang="en-US" altLang="zh-TW" dirty="0" err="1"/>
              <a:t>swithe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     “strong”(OE)</a:t>
            </a:r>
            <a:r>
              <a:rPr lang="zh-TW" altLang="en-US" dirty="0"/>
              <a:t>→</a:t>
            </a:r>
            <a:r>
              <a:rPr lang="en-US" altLang="zh-TW" dirty="0"/>
              <a:t>intensifier, “rapidly, instantly”(ME)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26428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sz="3600" dirty="0" smtClean="0"/>
              <a:t>5. Sore</a:t>
            </a:r>
            <a:r>
              <a:rPr kumimoji="1" lang="zh-TW" altLang="en-US" sz="3600" dirty="0" smtClean="0"/>
              <a:t> </a:t>
            </a:r>
            <a:r>
              <a:rPr kumimoji="1" lang="en-US" altLang="zh-TW" sz="3600" dirty="0" smtClean="0"/>
              <a:t>–</a:t>
            </a:r>
            <a:r>
              <a:rPr kumimoji="1" lang="zh-TW" altLang="en-US" sz="3600" dirty="0" smtClean="0"/>
              <a:t> </a:t>
            </a:r>
            <a:r>
              <a:rPr kumimoji="1" lang="en-US" altLang="zh-TW" sz="3600" dirty="0" smtClean="0"/>
              <a:t>as</a:t>
            </a:r>
            <a:r>
              <a:rPr kumimoji="1" lang="zh-TW" altLang="en-US" sz="3600" dirty="0" smtClean="0"/>
              <a:t> </a:t>
            </a:r>
            <a:r>
              <a:rPr kumimoji="1" lang="en-US" altLang="zh-TW" sz="3600" dirty="0" smtClean="0"/>
              <a:t>an</a:t>
            </a:r>
            <a:r>
              <a:rPr kumimoji="1" lang="zh-TW" altLang="en-US" sz="3600" dirty="0" smtClean="0"/>
              <a:t> </a:t>
            </a:r>
            <a:r>
              <a:rPr kumimoji="1" lang="en-US" altLang="zh-TW" sz="3600" dirty="0" smtClean="0"/>
              <a:t>intensifier</a:t>
            </a:r>
            <a:r>
              <a:rPr kumimoji="1" lang="zh-TW" altLang="en-US" sz="3600" dirty="0" smtClean="0"/>
              <a:t> </a:t>
            </a:r>
            <a:r>
              <a:rPr kumimoji="1" lang="en-US" altLang="zh-TW" sz="3600" dirty="0" smtClean="0"/>
              <a:t>for</a:t>
            </a:r>
            <a:r>
              <a:rPr kumimoji="1" lang="zh-TW" altLang="en-US" sz="3600" dirty="0" smtClean="0"/>
              <a:t> </a:t>
            </a:r>
            <a:r>
              <a:rPr kumimoji="1" lang="en-US" altLang="zh-TW" sz="3600" dirty="0" smtClean="0"/>
              <a:t>adj.</a:t>
            </a:r>
            <a:r>
              <a:rPr kumimoji="1" lang="zh-TW" altLang="en-US" sz="3600" dirty="0" smtClean="0"/>
              <a:t> </a:t>
            </a:r>
            <a:r>
              <a:rPr kumimoji="1" lang="en-US" altLang="zh-TW" sz="3600" dirty="0" smtClean="0"/>
              <a:t>&amp;</a:t>
            </a:r>
            <a:r>
              <a:rPr kumimoji="1" lang="zh-TW" altLang="en-US" sz="3600" dirty="0" smtClean="0"/>
              <a:t> </a:t>
            </a:r>
            <a:r>
              <a:rPr kumimoji="1" lang="en-US" altLang="zh-TW" sz="3600" dirty="0" smtClean="0"/>
              <a:t>adv.</a:t>
            </a:r>
          </a:p>
          <a:p>
            <a:pPr lvl="3" indent="-342900">
              <a:buFontTx/>
              <a:buChar char="-"/>
            </a:pPr>
            <a:r>
              <a:rPr kumimoji="1" lang="en-US" altLang="zh-TW" sz="3200" dirty="0" smtClean="0"/>
              <a:t>C</a:t>
            </a:r>
            <a:r>
              <a:rPr kumimoji="1" lang="zh-TW" altLang="zh-TW" sz="3200" dirty="0" smtClean="0"/>
              <a:t>o</a:t>
            </a:r>
            <a:r>
              <a:rPr kumimoji="1" lang="en-US" altLang="zh-TW" sz="3200" dirty="0" err="1" smtClean="0"/>
              <a:t>gnate</a:t>
            </a:r>
            <a:r>
              <a:rPr kumimoji="1" lang="zh-TW" altLang="en-US" sz="3200" dirty="0" smtClean="0"/>
              <a:t> </a:t>
            </a:r>
            <a:r>
              <a:rPr kumimoji="1" lang="en-US" altLang="zh-TW" sz="3200" i="1" dirty="0" err="1" smtClean="0"/>
              <a:t>sebr</a:t>
            </a:r>
            <a:r>
              <a:rPr kumimoji="1" lang="en-US" altLang="zh-TW" sz="3200" dirty="0" smtClean="0"/>
              <a:t> </a:t>
            </a:r>
            <a:r>
              <a:rPr kumimoji="1" lang="zh-TW" altLang="en-US" sz="3200" dirty="0" smtClean="0"/>
              <a:t>(</a:t>
            </a:r>
            <a:r>
              <a:rPr kumimoji="1" lang="en-US" altLang="zh-TW" sz="3200" dirty="0" smtClean="0"/>
              <a:t>German)</a:t>
            </a:r>
            <a:r>
              <a:rPr kumimoji="1" lang="zh-TW" altLang="en-US" sz="3200" dirty="0" smtClean="0"/>
              <a:t> </a:t>
            </a:r>
            <a:r>
              <a:rPr kumimoji="1" lang="en-US" altLang="zh-TW" sz="3200" dirty="0" smtClean="0"/>
              <a:t>(completely</a:t>
            </a:r>
            <a:r>
              <a:rPr kumimoji="1" lang="zh-TW" altLang="en-US" sz="3200" dirty="0" smtClean="0"/>
              <a:t> </a:t>
            </a:r>
            <a:r>
              <a:rPr kumimoji="1" lang="en-US" altLang="zh-TW" sz="3200" dirty="0" smtClean="0"/>
              <a:t>lost</a:t>
            </a:r>
            <a:r>
              <a:rPr kumimoji="1" lang="zh-TW" altLang="en-US" sz="3200" dirty="0" smtClean="0"/>
              <a:t> </a:t>
            </a:r>
            <a:r>
              <a:rPr kumimoji="1" lang="en-US" altLang="zh-TW" sz="3200" dirty="0" smtClean="0"/>
              <a:t>its</a:t>
            </a:r>
            <a:r>
              <a:rPr kumimoji="1" lang="zh-TW" altLang="en-US" sz="3200" dirty="0" smtClean="0"/>
              <a:t> </a:t>
            </a:r>
            <a:r>
              <a:rPr kumimoji="1" lang="en-US" altLang="zh-TW" sz="3200" dirty="0" smtClean="0"/>
              <a:t>independent</a:t>
            </a:r>
            <a:r>
              <a:rPr kumimoji="1" lang="zh-TW" altLang="en-US" sz="3200" dirty="0" smtClean="0"/>
              <a:t> </a:t>
            </a:r>
            <a:r>
              <a:rPr kumimoji="1" lang="en-US" altLang="zh-TW" sz="3200" dirty="0" smtClean="0"/>
              <a:t>use)</a:t>
            </a:r>
          </a:p>
          <a:p>
            <a:pPr lvl="3" indent="-342900">
              <a:buFontTx/>
              <a:buChar char="-"/>
            </a:pPr>
            <a:r>
              <a:rPr kumimoji="1" lang="zh-TW" altLang="en-US" sz="3200" dirty="0" smtClean="0"/>
              <a:t>e</a:t>
            </a:r>
            <a:r>
              <a:rPr kumimoji="1" lang="en-US" altLang="zh-TW" sz="3200" dirty="0" smtClean="0"/>
              <a:t>.g</a:t>
            </a:r>
            <a:r>
              <a:rPr kumimoji="1" lang="zh-TW" altLang="en-US" sz="3200" dirty="0" smtClean="0"/>
              <a:t>    </a:t>
            </a:r>
            <a:r>
              <a:rPr kumimoji="1" lang="en-US" altLang="zh-TW" sz="3200" dirty="0" smtClean="0"/>
              <a:t>sore</a:t>
            </a:r>
            <a:r>
              <a:rPr kumimoji="1" lang="zh-TW" altLang="en-US" sz="3200" dirty="0" smtClean="0"/>
              <a:t> </a:t>
            </a:r>
            <a:r>
              <a:rPr kumimoji="1" lang="en-US" altLang="zh-TW" sz="3200" dirty="0" smtClean="0"/>
              <a:t>afraid</a:t>
            </a:r>
            <a:r>
              <a:rPr kumimoji="1" lang="zh-TW" altLang="en-US" sz="3200" dirty="0" smtClean="0"/>
              <a:t> </a:t>
            </a:r>
            <a:endParaRPr kumimoji="1" lang="en-US" altLang="zh-TW" sz="3200" dirty="0" smtClean="0"/>
          </a:p>
          <a:p>
            <a:pPr marL="0" indent="0">
              <a:buNone/>
            </a:pPr>
            <a:endParaRPr kumimoji="1" lang="en-US" altLang="zh-TW" i="1" dirty="0"/>
          </a:p>
          <a:p>
            <a:pPr marL="0" indent="0">
              <a:buNone/>
            </a:pP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82829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Replacement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When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intensifying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words</a:t>
            </a:r>
            <a:r>
              <a:rPr kumimoji="1" lang="zh-TW" altLang="en-US" dirty="0" smtClean="0"/>
              <a:t> </a:t>
            </a:r>
            <a:r>
              <a:rPr kumimoji="1" lang="zh-TW" altLang="zh-TW" dirty="0" smtClean="0"/>
              <a:t>b</a:t>
            </a:r>
            <a:r>
              <a:rPr kumimoji="1" lang="en-US" altLang="zh-TW" dirty="0" err="1" smtClean="0"/>
              <a:t>ecame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dull….</a:t>
            </a:r>
          </a:p>
          <a:p>
            <a:endParaRPr kumimoji="1" lang="en-US" altLang="zh-TW" dirty="0"/>
          </a:p>
          <a:p>
            <a:r>
              <a:rPr kumimoji="1" lang="en-US" altLang="zh-TW" dirty="0" smtClean="0"/>
              <a:t>“It’s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been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a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very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pleasant</a:t>
            </a:r>
            <a:r>
              <a:rPr kumimoji="1" lang="zh-TW" altLang="en-US" dirty="0"/>
              <a:t> </a:t>
            </a:r>
            <a:r>
              <a:rPr kumimoji="1" lang="en-US" altLang="zh-TW" dirty="0" smtClean="0"/>
              <a:t>evening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”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>
                <a:sym typeface="Wingdings"/>
              </a:rPr>
              <a:t></a:t>
            </a:r>
            <a:r>
              <a:rPr kumimoji="1" lang="en-US" altLang="zh-TW" dirty="0" smtClean="0"/>
              <a:t>“It’s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been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an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awfully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pleasant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evening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”</a:t>
            </a:r>
          </a:p>
          <a:p>
            <a:endParaRPr kumimoji="1" lang="en-US" altLang="zh-TW" dirty="0" smtClean="0"/>
          </a:p>
          <a:p>
            <a:r>
              <a:rPr kumimoji="1" lang="en-US" altLang="zh-TW" dirty="0" smtClean="0"/>
              <a:t>“very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nice”</a:t>
            </a:r>
            <a:r>
              <a:rPr kumimoji="1" lang="zh-TW" altLang="en-US" dirty="0" smtClean="0"/>
              <a:t> </a:t>
            </a:r>
            <a:r>
              <a:rPr kumimoji="1" lang="zh-TW" altLang="en-US" dirty="0" smtClean="0">
                <a:sym typeface="Wingdings"/>
              </a:rPr>
              <a:t> </a:t>
            </a:r>
            <a:r>
              <a:rPr kumimoji="1" lang="en-US" altLang="zh-TW" dirty="0" smtClean="0"/>
              <a:t>“terribly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nice”</a:t>
            </a:r>
            <a:endParaRPr kumimoji="1"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7226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zh-TW" dirty="0" smtClean="0"/>
              <a:t>I</a:t>
            </a:r>
            <a:r>
              <a:rPr kumimoji="1" lang="en-US" altLang="zh-TW" dirty="0" smtClean="0"/>
              <a:t>n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negative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utterance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Too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:</a:t>
            </a:r>
          </a:p>
          <a:p>
            <a:pPr lvl="1"/>
            <a:r>
              <a:rPr kumimoji="1" lang="en-US" altLang="zh-TW" dirty="0" smtClean="0"/>
              <a:t>“</a:t>
            </a:r>
            <a:r>
              <a:rPr kumimoji="1" lang="en-US" altLang="zh-TW" dirty="0" err="1" smtClean="0"/>
              <a:t>Newsberry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is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not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too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far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from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here.”</a:t>
            </a:r>
          </a:p>
          <a:p>
            <a:pPr lvl="1"/>
            <a:r>
              <a:rPr kumimoji="1" lang="zh-TW" altLang="en-US" dirty="0" smtClean="0"/>
              <a:t> </a:t>
            </a:r>
            <a:r>
              <a:rPr kumimoji="1" lang="en-US" altLang="zh-TW" dirty="0" smtClean="0"/>
              <a:t>“Juvenile</a:t>
            </a:r>
            <a:r>
              <a:rPr kumimoji="1" lang="zh-TW" altLang="en-US" dirty="0" smtClean="0"/>
              <a:t>-</a:t>
            </a:r>
            <a:r>
              <a:rPr kumimoji="1" lang="en-US" altLang="zh-TW" dirty="0" smtClean="0"/>
              <a:t>court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law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is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not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too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lucrative.”</a:t>
            </a:r>
          </a:p>
          <a:p>
            <a:pPr marL="457200" lvl="1" indent="0">
              <a:buNone/>
            </a:pPr>
            <a:endParaRPr kumimoji="1" lang="en-US" altLang="zh-TW" dirty="0"/>
          </a:p>
          <a:p>
            <a:pPr marL="514350" indent="-457200"/>
            <a:r>
              <a:rPr kumimoji="1" lang="zh-TW" altLang="zh-TW" dirty="0" smtClean="0"/>
              <a:t>T</a:t>
            </a:r>
            <a:r>
              <a:rPr kumimoji="1" lang="en-US" altLang="zh-TW" dirty="0" smtClean="0"/>
              <a:t>hat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&amp;</a:t>
            </a:r>
            <a:r>
              <a:rPr kumimoji="1" lang="zh-TW" altLang="en-US" dirty="0" smtClean="0"/>
              <a:t> </a:t>
            </a:r>
            <a:r>
              <a:rPr kumimoji="1" lang="zh-TW" altLang="zh-TW" dirty="0" smtClean="0"/>
              <a:t>A</a:t>
            </a:r>
            <a:r>
              <a:rPr kumimoji="1" lang="en-US" altLang="zh-TW" dirty="0" err="1" smtClean="0"/>
              <a:t>ll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that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:</a:t>
            </a:r>
          </a:p>
          <a:p>
            <a:pPr marL="914400" lvl="1" indent="-457200"/>
            <a:r>
              <a:rPr kumimoji="1" lang="en-US" altLang="zh-TW" dirty="0" smtClean="0"/>
              <a:t>“I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am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not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that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tired.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”</a:t>
            </a:r>
          </a:p>
          <a:p>
            <a:pPr marL="914400" lvl="1" indent="-457200"/>
            <a:r>
              <a:rPr kumimoji="1" lang="en-US" altLang="zh-TW" dirty="0" smtClean="0"/>
              <a:t>“Is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he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all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that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eager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to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go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to</a:t>
            </a:r>
            <a:r>
              <a:rPr kumimoji="1" lang="zh-TW" altLang="en-US" dirty="0" smtClean="0"/>
              <a:t> </a:t>
            </a:r>
            <a:r>
              <a:rPr kumimoji="1" lang="en-US" altLang="zh-TW" dirty="0" smtClean="0"/>
              <a:t>Daytona?”</a:t>
            </a:r>
          </a:p>
          <a:p>
            <a:pPr marL="914400" lvl="1" indent="-457200"/>
            <a:endParaRPr kumimoji="1"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635504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Prodigiously</a:t>
            </a:r>
            <a:r>
              <a:rPr kumimoji="1" lang="zh-TW" altLang="en-US" dirty="0" smtClean="0"/>
              <a:t> </a:t>
            </a:r>
            <a:r>
              <a:rPr kumimoji="1" lang="zh-TW" altLang="en-US" dirty="0" smtClean="0">
                <a:sym typeface="Wingdings"/>
              </a:rPr>
              <a:t> </a:t>
            </a:r>
            <a:r>
              <a:rPr kumimoji="1" lang="en-US" altLang="zh-TW" dirty="0" smtClean="0">
                <a:sym typeface="Wingdings"/>
              </a:rPr>
              <a:t>a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voguish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substitute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for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very</a:t>
            </a:r>
            <a:r>
              <a:rPr kumimoji="1" lang="zh-TW" altLang="en-US" dirty="0" smtClean="0">
                <a:sym typeface="Wingdings"/>
              </a:rPr>
              <a:t> </a:t>
            </a:r>
            <a:endParaRPr kumimoji="1" lang="en-US" altLang="zh-TW" dirty="0" smtClean="0">
              <a:sym typeface="Wingdings"/>
            </a:endParaRPr>
          </a:p>
          <a:p>
            <a:pPr lvl="1"/>
            <a:r>
              <a:rPr kumimoji="1" lang="zh-TW" altLang="zh-TW" dirty="0" smtClean="0">
                <a:sym typeface="Wingdings"/>
              </a:rPr>
              <a:t>“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a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prodigiously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fine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gel”(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1650-1700)</a:t>
            </a:r>
            <a:r>
              <a:rPr kumimoji="1" lang="zh-TW" altLang="en-US" dirty="0" smtClean="0">
                <a:sym typeface="Wingdings"/>
              </a:rPr>
              <a:t>  </a:t>
            </a:r>
            <a:r>
              <a:rPr kumimoji="1" lang="en-US" altLang="zh-TW" dirty="0" smtClean="0">
                <a:sym typeface="Wingdings"/>
              </a:rPr>
              <a:t>or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a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“monstrous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fine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”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one</a:t>
            </a:r>
            <a:r>
              <a:rPr kumimoji="1" lang="zh-TW" altLang="en-US" dirty="0" smtClean="0">
                <a:sym typeface="Wingdings"/>
              </a:rPr>
              <a:t> </a:t>
            </a:r>
            <a:r>
              <a:rPr kumimoji="1" lang="en-US" altLang="zh-TW" dirty="0" smtClean="0">
                <a:sym typeface="Wingdings"/>
              </a:rPr>
              <a:t>(1900s)</a:t>
            </a:r>
            <a:r>
              <a:rPr kumimoji="1" lang="zh-TW" altLang="en-US" dirty="0" smtClean="0">
                <a:sym typeface="Wingdings"/>
              </a:rPr>
              <a:t> </a:t>
            </a:r>
            <a:endParaRPr kumimoji="1" lang="en-US" altLang="zh-TW" dirty="0" smtClean="0">
              <a:sym typeface="Wingdings"/>
            </a:endParaRPr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60606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181</Words>
  <Application>Microsoft Office PowerPoint</Application>
  <PresentationFormat>如螢幕大小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3" baseType="lpstr">
      <vt:lpstr>新細明體</vt:lpstr>
      <vt:lpstr>Arial</vt:lpstr>
      <vt:lpstr>Calibri</vt:lpstr>
      <vt:lpstr>Wingdings</vt:lpstr>
      <vt:lpstr>Office 佈景主題</vt:lpstr>
      <vt:lpstr>The Fate of Intensifying words</vt:lpstr>
      <vt:lpstr>Intensifiers</vt:lpstr>
      <vt:lpstr>Examples</vt:lpstr>
      <vt:lpstr>Examples</vt:lpstr>
      <vt:lpstr>PowerPoint 簡報</vt:lpstr>
      <vt:lpstr>Replacement</vt:lpstr>
      <vt:lpstr>In negative utterance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陳顗</dc:creator>
  <cp:lastModifiedBy>陳彥宏</cp:lastModifiedBy>
  <cp:revision>10</cp:revision>
  <dcterms:created xsi:type="dcterms:W3CDTF">2015-05-07T18:03:48Z</dcterms:created>
  <dcterms:modified xsi:type="dcterms:W3CDTF">2015-05-08T01:45:42Z</dcterms:modified>
</cp:coreProperties>
</file>